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3" r:id="rId1"/>
  </p:sldMasterIdLst>
  <p:sldIdLst>
    <p:sldId id="256" r:id="rId2"/>
    <p:sldId id="257" r:id="rId3"/>
    <p:sldId id="283" r:id="rId4"/>
    <p:sldId id="281" r:id="rId5"/>
    <p:sldId id="280" r:id="rId6"/>
    <p:sldId id="287" r:id="rId7"/>
    <p:sldId id="288" r:id="rId8"/>
    <p:sldId id="289" r:id="rId9"/>
  </p:sldIdLst>
  <p:sldSz cx="12192000" cy="6858000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273"/>
  </p:normalViewPr>
  <p:slideViewPr>
    <p:cSldViewPr snapToGrid="0">
      <p:cViewPr>
        <p:scale>
          <a:sx n="91" d="100"/>
          <a:sy n="91" d="100"/>
        </p:scale>
        <p:origin x="1896" y="9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A1B0-862D-4909-A7DB-D8ADA062DFCA}" type="datetimeFigureOut">
              <a:rPr lang="en-US" smtClean="0"/>
              <a:t>4/28/17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888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35CF-BDA2-4E7E-8BBD-350479985E74}" type="datetimeFigureOut">
              <a:rPr lang="en-US" smtClean="0"/>
              <a:pPr/>
              <a:t>4/28/17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65873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35CF-BDA2-4E7E-8BBD-350479985E74}" type="datetimeFigureOut">
              <a:rPr lang="en-US" smtClean="0"/>
              <a:pPr/>
              <a:t>4/28/17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685648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35CF-BDA2-4E7E-8BBD-350479985E74}" type="datetimeFigureOut">
              <a:rPr lang="en-US" smtClean="0"/>
              <a:pPr/>
              <a:t>4/28/17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39136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35CF-BDA2-4E7E-8BBD-350479985E74}" type="datetimeFigureOut">
              <a:rPr lang="en-US" smtClean="0"/>
              <a:pPr/>
              <a:t>4/28/17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258585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35CF-BDA2-4E7E-8BBD-350479985E74}" type="datetimeFigureOut">
              <a:rPr lang="en-US" smtClean="0"/>
              <a:pPr/>
              <a:t>4/28/17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34174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56144-9CB7-4E3A-B87E-A382F9BE05EF}" type="datetimeFigureOut">
              <a:rPr lang="en-US" smtClean="0"/>
              <a:t>4/28/17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453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3D55F-46AB-4791-9172-4FA8DD3A6A9C}" type="datetimeFigureOut">
              <a:rPr lang="en-US" smtClean="0"/>
              <a:t>4/28/17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857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26881-8A08-449C-8D73-E5F201F814C1}" type="datetimeFigureOut">
              <a:rPr lang="en-US" smtClean="0"/>
              <a:t>4/28/17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68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5A5E-0C07-4E93-A112-D37B4D166B30}" type="datetimeFigureOut">
              <a:rPr lang="en-US" smtClean="0"/>
              <a:t>4/28/17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625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F71C5-DC57-4358-A1EA-30C08AF6E3C5}" type="datetimeFigureOut">
              <a:rPr lang="en-US" smtClean="0"/>
              <a:t>4/28/17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451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71DBA-DE60-4731-B773-47AAA185C143}" type="datetimeFigureOut">
              <a:rPr lang="en-US" smtClean="0"/>
              <a:t>4/28/17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877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smtClean="0"/>
              <a:t>4/28/17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241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A628-C83B-4C66-83F4-1711CE3738FD}" type="datetimeFigureOut">
              <a:rPr lang="en-US" smtClean="0"/>
              <a:t>4/28/17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078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1D73-9400-43CA-A37F-F9B7D00DE14C}" type="datetimeFigureOut">
              <a:rPr lang="en-US" smtClean="0"/>
              <a:t>4/28/17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320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altLang="zh-CN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B7711-B905-4633-B4D7-6F3A49A2E7D9}" type="datetimeFigureOut">
              <a:rPr lang="en-US" smtClean="0"/>
              <a:t>4/28/17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75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235CF-BDA2-4E7E-8BBD-350479985E74}" type="datetimeFigureOut">
              <a:rPr lang="en-US" smtClean="0"/>
              <a:pPr/>
              <a:t>4/28/17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47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jcjohnson/neural-style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Lecture 12: </a:t>
            </a:r>
            <a:br>
              <a:rPr lang="en-US" altLang="zh-CN" dirty="0" smtClean="0"/>
            </a:br>
            <a:r>
              <a:rPr lang="en-US" altLang="zh-CN" dirty="0" smtClean="0"/>
              <a:t>Applications of Deep Learning with Torch</a:t>
            </a:r>
            <a:endParaRPr lang="zh-CN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smtClean="0"/>
              <a:t>Yuan Yao</a:t>
            </a:r>
          </a:p>
          <a:p>
            <a:r>
              <a:rPr lang="en-US" altLang="zh-CN" dirty="0" smtClean="0"/>
              <a:t>Peking University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643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Neural Style by J C Johnson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Website: </a:t>
            </a:r>
            <a:r>
              <a:rPr lang="en-US" altLang="zh-CN" dirty="0">
                <a:hlinkClick r:id="rId2"/>
              </a:rPr>
              <a:t>https://</a:t>
            </a:r>
            <a:r>
              <a:rPr lang="en-US" altLang="zh-CN" dirty="0" smtClean="0">
                <a:hlinkClick r:id="rId2"/>
              </a:rPr>
              <a:t>github.com/jcjohnson/neural-style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A torch implementation of the paper </a:t>
            </a:r>
          </a:p>
          <a:p>
            <a:pPr lvl="1"/>
            <a:r>
              <a:rPr lang="en-US" altLang="zh-CN" i="1" dirty="0">
                <a:solidFill>
                  <a:srgbClr val="FF0000"/>
                </a:solidFill>
              </a:rPr>
              <a:t>A Neural Algorithm of Artistic </a:t>
            </a:r>
            <a:r>
              <a:rPr lang="en-US" altLang="zh-CN" i="1" dirty="0" smtClean="0">
                <a:solidFill>
                  <a:srgbClr val="FF0000"/>
                </a:solidFill>
              </a:rPr>
              <a:t>Style</a:t>
            </a:r>
            <a:r>
              <a:rPr lang="en-US" altLang="zh-CN" dirty="0" smtClean="0"/>
              <a:t>, </a:t>
            </a:r>
          </a:p>
          <a:p>
            <a:pPr lvl="1"/>
            <a:r>
              <a:rPr lang="en-US" altLang="zh-CN" dirty="0" smtClean="0"/>
              <a:t>by </a:t>
            </a:r>
            <a:r>
              <a:rPr lang="en-US" altLang="zh-CN" dirty="0"/>
              <a:t>Leon A. </a:t>
            </a:r>
            <a:r>
              <a:rPr lang="en-US" altLang="zh-CN" dirty="0" err="1"/>
              <a:t>Gatys</a:t>
            </a:r>
            <a:r>
              <a:rPr lang="en-US" altLang="zh-CN" dirty="0"/>
              <a:t>, Alexander S. </a:t>
            </a:r>
            <a:r>
              <a:rPr lang="en-US" altLang="zh-CN" dirty="0" err="1"/>
              <a:t>Ecker</a:t>
            </a:r>
            <a:r>
              <a:rPr lang="en-US" altLang="zh-CN" dirty="0"/>
              <a:t>, and Matthias </a:t>
            </a:r>
            <a:r>
              <a:rPr lang="en-US" altLang="zh-CN" dirty="0" err="1"/>
              <a:t>Bethge</a:t>
            </a:r>
            <a:r>
              <a:rPr lang="en-US" altLang="zh-CN" dirty="0"/>
              <a:t>.</a:t>
            </a:r>
          </a:p>
          <a:p>
            <a:pPr lvl="1"/>
            <a:r>
              <a:rPr lang="en-US" altLang="zh-CN" dirty="0"/>
              <a:t>http://</a:t>
            </a:r>
            <a:r>
              <a:rPr lang="en-US" altLang="zh-CN" dirty="0" err="1"/>
              <a:t>arxiv.org</a:t>
            </a:r>
            <a:r>
              <a:rPr lang="en-US" altLang="zh-CN" dirty="0"/>
              <a:t>/abs/1508.06576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282444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38070"/>
            <a:ext cx="8911687" cy="1280890"/>
          </a:xfrm>
        </p:spPr>
        <p:txBody>
          <a:bodyPr/>
          <a:lstStyle/>
          <a:p>
            <a:r>
              <a:rPr lang="zh-CN" altLang="en-US" dirty="0" smtClean="0"/>
              <a:t>博雅塔</a:t>
            </a:r>
            <a:r>
              <a:rPr lang="en-US" altLang="zh-CN" dirty="0" smtClean="0"/>
              <a:t>·</a:t>
            </a:r>
            <a:r>
              <a:rPr lang="zh-CN" altLang="en-US" dirty="0" smtClean="0"/>
              <a:t>未名湖</a:t>
            </a:r>
            <a:endParaRPr lang="zh-CN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080" y="2133600"/>
            <a:ext cx="5037666" cy="3778250"/>
          </a:xfrm>
        </p:spPr>
      </p:pic>
    </p:spTree>
    <p:extLst>
      <p:ext uri="{BB962C8B-B14F-4D97-AF65-F5344CB8AC3E}">
        <p14:creationId xmlns:p14="http://schemas.microsoft.com/office/powerpoint/2010/main" val="482269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917" y="3373334"/>
            <a:ext cx="5053292" cy="34846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815" y="126297"/>
            <a:ext cx="5242443" cy="32765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209" y="2498893"/>
            <a:ext cx="4250791" cy="2836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40844" y="711976"/>
            <a:ext cx="4474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Left:</a:t>
            </a:r>
            <a:r>
              <a:rPr lang="en-US" altLang="zh-CN" dirty="0"/>
              <a:t> </a:t>
            </a:r>
            <a:r>
              <a:rPr lang="en-US" altLang="zh-CN" i="1" dirty="0" smtClean="0"/>
              <a:t>Vincent Van Gogh</a:t>
            </a:r>
            <a:r>
              <a:rPr lang="en-US" altLang="zh-CN" dirty="0" smtClean="0"/>
              <a:t>, Starry Night</a:t>
            </a:r>
          </a:p>
          <a:p>
            <a:r>
              <a:rPr lang="en-US" altLang="zh-CN" dirty="0" smtClean="0"/>
              <a:t>Right: </a:t>
            </a:r>
            <a:r>
              <a:rPr lang="en-US" altLang="zh-CN" i="1" dirty="0" smtClean="0"/>
              <a:t>Claude Monet</a:t>
            </a:r>
            <a:r>
              <a:rPr lang="en-US" altLang="zh-CN" dirty="0" smtClean="0"/>
              <a:t>, Twilight Venice</a:t>
            </a:r>
          </a:p>
          <a:p>
            <a:r>
              <a:rPr lang="en-US" altLang="zh-CN" dirty="0" smtClean="0"/>
              <a:t>Bottom: </a:t>
            </a:r>
            <a:r>
              <a:rPr lang="en-US" altLang="zh-CN" i="1" dirty="0"/>
              <a:t>William Turner</a:t>
            </a:r>
            <a:r>
              <a:rPr lang="en-US" altLang="zh-CN" dirty="0"/>
              <a:t>, Ship </a:t>
            </a:r>
            <a:r>
              <a:rPr lang="en-US" altLang="zh-CN" dirty="0" smtClean="0"/>
              <a:t>Wreck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08401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334" y="0"/>
            <a:ext cx="4876800" cy="365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069" y="774723"/>
            <a:ext cx="4409130" cy="33068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237" y="3472626"/>
            <a:ext cx="4513832" cy="3385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92422" y="5004770"/>
            <a:ext cx="3671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Application of Deep Learning: Content-Style synthetic pictures </a:t>
            </a:r>
          </a:p>
          <a:p>
            <a:r>
              <a:rPr lang="en-US" altLang="zh-CN" dirty="0" smtClean="0"/>
              <a:t>By “neural-style”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0047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</a:t>
            </a:r>
            <a:r>
              <a:rPr lang="en-US" dirty="0" err="1" smtClean="0"/>
              <a:t>neural_style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3452" y="1655963"/>
            <a:ext cx="4219551" cy="3777622"/>
          </a:xfrm>
        </p:spPr>
        <p:txBody>
          <a:bodyPr/>
          <a:lstStyle/>
          <a:p>
            <a:r>
              <a:rPr lang="en-US" dirty="0" err="1"/>
              <a:t>s</a:t>
            </a:r>
            <a:r>
              <a:rPr lang="en-US" dirty="0" err="1" smtClean="0"/>
              <a:t>sh</a:t>
            </a:r>
            <a:r>
              <a:rPr lang="en-US" dirty="0" smtClean="0"/>
              <a:t> bicmr@bicmr2 -p 2211</a:t>
            </a:r>
          </a:p>
          <a:p>
            <a:r>
              <a:rPr lang="en-US" dirty="0" smtClean="0"/>
              <a:t>cd neural-style/</a:t>
            </a:r>
          </a:p>
          <a:p>
            <a:r>
              <a:rPr lang="en-US" dirty="0" err="1"/>
              <a:t>th</a:t>
            </a:r>
            <a:r>
              <a:rPr lang="en-US" dirty="0"/>
              <a:t> </a:t>
            </a:r>
            <a:r>
              <a:rPr lang="en-US" dirty="0" err="1"/>
              <a:t>neural_style.lua</a:t>
            </a:r>
            <a:r>
              <a:rPr lang="en-US" dirty="0"/>
              <a:t> -</a:t>
            </a:r>
            <a:r>
              <a:rPr lang="en-US" dirty="0" err="1"/>
              <a:t>style_image</a:t>
            </a:r>
            <a:r>
              <a:rPr lang="en-US" dirty="0"/>
              <a:t> </a:t>
            </a:r>
            <a:r>
              <a:rPr lang="en-US" dirty="0" smtClean="0"/>
              <a:t>examples/inputs/</a:t>
            </a:r>
            <a:r>
              <a:rPr lang="en-US" dirty="0" err="1" smtClean="0"/>
              <a:t>starry_night.jpg</a:t>
            </a:r>
            <a:r>
              <a:rPr lang="en-US" dirty="0" smtClean="0"/>
              <a:t> </a:t>
            </a:r>
            <a:r>
              <a:rPr lang="en-US" dirty="0"/>
              <a:t>-</a:t>
            </a:r>
            <a:r>
              <a:rPr lang="en-US" dirty="0" err="1"/>
              <a:t>content_image</a:t>
            </a:r>
            <a:r>
              <a:rPr lang="en-US" dirty="0"/>
              <a:t> </a:t>
            </a:r>
            <a:r>
              <a:rPr lang="en-US" dirty="0" smtClean="0"/>
              <a:t>examples/inputs/</a:t>
            </a:r>
            <a:r>
              <a:rPr lang="en-US" dirty="0" err="1" smtClean="0"/>
              <a:t>noname.jpg</a:t>
            </a:r>
            <a:r>
              <a:rPr lang="en-US" dirty="0" smtClean="0"/>
              <a:t> </a:t>
            </a:r>
            <a:r>
              <a:rPr lang="en-US" dirty="0"/>
              <a:t>-</a:t>
            </a:r>
            <a:r>
              <a:rPr lang="en-US" dirty="0" err="1"/>
              <a:t>output_image</a:t>
            </a:r>
            <a:r>
              <a:rPr lang="en-US" dirty="0"/>
              <a:t> </a:t>
            </a:r>
            <a:r>
              <a:rPr lang="en-US" dirty="0" smtClean="0"/>
              <a:t>examples/outputs/</a:t>
            </a:r>
            <a:r>
              <a:rPr lang="en-US" dirty="0" err="1" smtClean="0"/>
              <a:t>noname_starry.png</a:t>
            </a:r>
            <a:endParaRPr lang="en-US" dirty="0" smtClean="0"/>
          </a:p>
          <a:p>
            <a:r>
              <a:rPr lang="en-US" dirty="0" smtClean="0"/>
              <a:t>Different run might be different!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763" y="1542757"/>
            <a:ext cx="5174297" cy="389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6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252" y="325058"/>
            <a:ext cx="5347053" cy="280929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768" y="3359013"/>
            <a:ext cx="4883973" cy="32528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125" y="624110"/>
            <a:ext cx="4201257" cy="2211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572" y="3605087"/>
            <a:ext cx="4297744" cy="286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85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Style-Content Decomposition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65" y="1391164"/>
            <a:ext cx="7536702" cy="5303993"/>
          </a:xfrm>
        </p:spPr>
      </p:pic>
    </p:spTree>
    <p:extLst>
      <p:ext uri="{BB962C8B-B14F-4D97-AF65-F5344CB8AC3E}">
        <p14:creationId xmlns:p14="http://schemas.microsoft.com/office/powerpoint/2010/main" val="1909036192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939</TotalTime>
  <Words>115</Words>
  <Application>Microsoft Macintosh PowerPoint</Application>
  <PresentationFormat>Widescreen</PresentationFormat>
  <Paragraphs>22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Century Gothic</vt:lpstr>
      <vt:lpstr>Wingdings 3</vt:lpstr>
      <vt:lpstr>幼圆</vt:lpstr>
      <vt:lpstr>Arial</vt:lpstr>
      <vt:lpstr>Wisp</vt:lpstr>
      <vt:lpstr>Lecture 12:  Applications of Deep Learning with Torch</vt:lpstr>
      <vt:lpstr>Neural Style by J C Johnson</vt:lpstr>
      <vt:lpstr>博雅塔·未名湖</vt:lpstr>
      <vt:lpstr>PowerPoint Presentation</vt:lpstr>
      <vt:lpstr>PowerPoint Presentation</vt:lpstr>
      <vt:lpstr>Run neural_style</vt:lpstr>
      <vt:lpstr>PowerPoint Presentation</vt:lpstr>
      <vt:lpstr>Style-Content Decomposition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Probability &amp; Statistics</dc:title>
  <dc:creator>Yuan Yao</dc:creator>
  <cp:lastModifiedBy>Microsoft Office User</cp:lastModifiedBy>
  <cp:revision>88</cp:revision>
  <cp:lastPrinted>2015-03-04T03:42:54Z</cp:lastPrinted>
  <dcterms:created xsi:type="dcterms:W3CDTF">2015-03-03T03:51:26Z</dcterms:created>
  <dcterms:modified xsi:type="dcterms:W3CDTF">2017-04-28T03:41:02Z</dcterms:modified>
</cp:coreProperties>
</file>